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81" r:id="rId3"/>
    <p:sldMasterId id="2147483682" r:id="rId4"/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Economica"/>
      <p:regular r:id="rId18"/>
      <p:bold r:id="rId19"/>
      <p:italic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Economica-italic.fntdata"/><Relationship Id="rId22" Type="http://schemas.openxmlformats.org/officeDocument/2006/relationships/font" Target="fonts/OpenSans-regular.fntdata"/><Relationship Id="rId21" Type="http://schemas.openxmlformats.org/officeDocument/2006/relationships/font" Target="fonts/Economica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5" Type="http://schemas.openxmlformats.org/officeDocument/2006/relationships/font" Target="fonts/OpenSans-bold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Economica-bold.fntdata"/><Relationship Id="rId18" Type="http://schemas.openxmlformats.org/officeDocument/2006/relationships/font" Target="fonts/Economica-regular.fntdata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C107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56" name="Shape 56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C107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57" name="Shape 57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pic>
        <p:nvPicPr>
          <p:cNvPr id="59" name="Shape 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774" y="4298450"/>
            <a:ext cx="811220" cy="568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4" name="Shape 64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3" name="Shape 73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5" name="Shape 8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" name="Shape 86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1pPr>
            <a:lvl2pPr lvl="1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2pPr>
            <a:lvl3pPr lvl="2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3pPr>
            <a:lvl4pPr lvl="3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4pPr>
            <a:lvl5pPr lvl="4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5pPr>
            <a:lvl6pPr lvl="5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6pPr>
            <a:lvl7pPr lvl="6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7pPr>
            <a:lvl8pPr lvl="7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8pPr>
            <a:lvl9pPr lvl="8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91" name="Shape 9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6000"/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E57F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02" name="Shape 102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E57F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03" name="Shape 103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pic>
        <p:nvPicPr>
          <p:cNvPr id="105" name="Shape 10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774" y="4298450"/>
            <a:ext cx="811220" cy="568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0" name="Shape 110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1" name="Shape 111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19" name="Shape 119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31" name="Shape 13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Shape 132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1pPr>
            <a:lvl2pPr lvl="1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2pPr>
            <a:lvl3pPr lvl="2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3pPr>
            <a:lvl4pPr lvl="3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4pPr>
            <a:lvl5pPr lvl="4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5pPr>
            <a:lvl6pPr lvl="5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6pPr>
            <a:lvl7pPr lvl="6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7pPr>
            <a:lvl8pPr lvl="7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8pPr>
            <a:lvl9pPr lvl="8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137" name="Shape 13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" name="Shape 140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6000"/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51C75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SzPct val="100000"/>
              <a:buFont typeface="Open Sans"/>
              <a:defRPr sz="1800"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3" name="Shape 53"/>
          <p:cNvSpPr txBox="1"/>
          <p:nvPr/>
        </p:nvSpPr>
        <p:spPr>
          <a:xfrm>
            <a:off x="8223300" y="4756500"/>
            <a:ext cx="920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rPr>
              <a:t>#OMGROBOTS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51C75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SzPct val="100000"/>
              <a:buFont typeface="Open Sans"/>
              <a:defRPr sz="1800"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99" name="Shape 99"/>
          <p:cNvSpPr txBox="1"/>
          <p:nvPr/>
        </p:nvSpPr>
        <p:spPr>
          <a:xfrm>
            <a:off x="8223300" y="4756500"/>
            <a:ext cx="920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rPr>
              <a:t>#OMGROBOTS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6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VqOKzoHJDjA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0.png"/><Relationship Id="rId5" Type="http://schemas.openxmlformats.org/officeDocument/2006/relationships/image" Target="../media/image10.png"/><Relationship Id="rId6" Type="http://schemas.openxmlformats.org/officeDocument/2006/relationships/image" Target="../media/image0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1.png"/><Relationship Id="rId4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7.png"/><Relationship Id="rId4" Type="http://schemas.openxmlformats.org/officeDocument/2006/relationships/image" Target="../media/image13.png"/><Relationship Id="rId5" Type="http://schemas.openxmlformats.org/officeDocument/2006/relationships/image" Target="../media/image0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5.png"/><Relationship Id="rId4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Trainings 10/18/16</a:t>
            </a:r>
          </a:p>
        </p:txBody>
      </p:sp>
      <p:sp>
        <p:nvSpPr>
          <p:cNvPr id="147" name="Shape 147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HYPE!!!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Motors and Gearboxes</a:t>
            </a:r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54775"/>
            <a:ext cx="3048000" cy="359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0" y="1454775"/>
            <a:ext cx="3175949" cy="359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Shape 2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3950" y="1454775"/>
            <a:ext cx="2920050" cy="3591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311700" y="25077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Challenge Time!</a:t>
            </a:r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311700" y="985925"/>
            <a:ext cx="83385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Your mission if you choose to accept: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Create a working, wired prototype that is able to put a 10” FIRST frc boulder over the fence of the yard (About 8 feet high)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There are no restrictions other than your parts being limited to the FRC realm 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Final designs must include: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Material List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Measurements</a:t>
            </a:r>
          </a:p>
          <a:p>
            <a:pPr indent="-228600" lvl="0" marL="457200">
              <a:spcBef>
                <a:spcPts val="0"/>
              </a:spcBef>
            </a:pPr>
            <a:r>
              <a:rPr lang="en"/>
              <a:t>Laid out mechanical components (Gussets, Wheels, Bearings, Motors 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2016: Stronghold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>
                <a:solidFill>
                  <a:schemeClr val="accent5"/>
                </a:solidFill>
                <a:hlinkClick r:id="rId3"/>
              </a:rPr>
              <a:t>The Game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Come up with a strategy and a design for a shooter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Things To Remember: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10 Inch ball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Cannot Shoot/Pass over Defenses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Prototyping and Materials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Materials for a Frame</a:t>
            </a:r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75725"/>
            <a:ext cx="2520625" cy="210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080750"/>
            <a:ext cx="2520625" cy="1962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 txBox="1"/>
          <p:nvPr>
            <p:ph idx="4294967295" type="subTitle"/>
          </p:nvPr>
        </p:nvSpPr>
        <p:spPr>
          <a:xfrm>
            <a:off x="3044700" y="1583275"/>
            <a:ext cx="1290300" cy="70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2x1</a:t>
            </a:r>
          </a:p>
        </p:txBody>
      </p:sp>
      <p:sp>
        <p:nvSpPr>
          <p:cNvPr id="167" name="Shape 167"/>
          <p:cNvSpPr txBox="1"/>
          <p:nvPr>
            <p:ph idx="4294967295" type="subTitle"/>
          </p:nvPr>
        </p:nvSpPr>
        <p:spPr>
          <a:xfrm>
            <a:off x="3044700" y="3617450"/>
            <a:ext cx="1290300" cy="70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Bosch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0929" y="975729"/>
            <a:ext cx="2449074" cy="1893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>
            <p:ph idx="4294967295" type="subTitle"/>
          </p:nvPr>
        </p:nvSpPr>
        <p:spPr>
          <a:xfrm>
            <a:off x="7206475" y="2750850"/>
            <a:ext cx="1756500" cy="1068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Gussets</a:t>
            </a:r>
          </a:p>
        </p:txBody>
      </p:sp>
      <p:pic>
        <p:nvPicPr>
          <p:cNvPr id="170" name="Shape 1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10925" y="2868800"/>
            <a:ext cx="2449074" cy="217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Gussets</a:t>
            </a:r>
          </a:p>
        </p:txBody>
      </p:sp>
      <p:pic>
        <p:nvPicPr>
          <p:cNvPr id="176" name="Shape 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09700"/>
            <a:ext cx="3591475" cy="373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2522" y="1409699"/>
            <a:ext cx="3591474" cy="3733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PolyCarb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11700" y="1225225"/>
            <a:ext cx="42180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</a:pPr>
            <a:r>
              <a:rPr lang="en"/>
              <a:t>Easy to cut, manipulate and shape 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5923" y="1332724"/>
            <a:ext cx="3748074" cy="313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Rotary Parts-Wheels</a:t>
            </a:r>
          </a:p>
        </p:txBody>
      </p:sp>
      <p:pic>
        <p:nvPicPr>
          <p:cNvPr id="190" name="Shape 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249" y="1056824"/>
            <a:ext cx="2299925" cy="2032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3775" y="1056825"/>
            <a:ext cx="2374750" cy="203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6725" y="1056824"/>
            <a:ext cx="2086650" cy="203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Shape 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43399"/>
            <a:ext cx="3316624" cy="2800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7375" y="2314362"/>
            <a:ext cx="3316625" cy="2858174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Rotary Parts -Bearings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Wheel assembly/General Bearing Shaft Assembly</a:t>
            </a:r>
          </a:p>
        </p:txBody>
      </p:sp>
      <p:sp>
        <p:nvSpPr>
          <p:cNvPr id="205" name="Shape 205"/>
          <p:cNvSpPr/>
          <p:nvPr/>
        </p:nvSpPr>
        <p:spPr>
          <a:xfrm>
            <a:off x="2927200" y="2481150"/>
            <a:ext cx="2885400" cy="2370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" name="Shape 206"/>
          <p:cNvSpPr/>
          <p:nvPr/>
        </p:nvSpPr>
        <p:spPr>
          <a:xfrm>
            <a:off x="4028375" y="2007225"/>
            <a:ext cx="669000" cy="12546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2634475" y="2244175"/>
            <a:ext cx="501900" cy="831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/>
          <p:nvPr/>
        </p:nvSpPr>
        <p:spPr>
          <a:xfrm>
            <a:off x="5518925" y="2244175"/>
            <a:ext cx="501900" cy="831300"/>
          </a:xfrm>
          <a:prstGeom prst="ellipse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